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85" r:id="rId6"/>
    <p:sldId id="278" r:id="rId7"/>
    <p:sldId id="280" r:id="rId8"/>
    <p:sldId id="284" r:id="rId9"/>
    <p:sldId id="283" r:id="rId10"/>
    <p:sldId id="266" r:id="rId11"/>
    <p:sldId id="286" r:id="rId12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6B4645"/>
    <a:srgbClr val="FFC10E"/>
    <a:srgbClr val="FFD335"/>
    <a:srgbClr val="FFE121"/>
    <a:srgbClr val="800000"/>
    <a:srgbClr val="FF6666"/>
    <a:srgbClr val="60D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2" autoAdjust="0"/>
    <p:restoredTop sz="94306"/>
  </p:normalViewPr>
  <p:slideViewPr>
    <p:cSldViewPr snapToGrid="0" snapToObjects="1">
      <p:cViewPr varScale="1">
        <p:scale>
          <a:sx n="45" d="100"/>
          <a:sy n="45" d="100"/>
        </p:scale>
        <p:origin x="1234" y="34"/>
      </p:cViewPr>
      <p:guideLst>
        <p:guide orient="horz" pos="2448"/>
        <p:guide pos="3168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AFC21-F916-DC4C-B79A-AB2429F9F42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7668F-DC2D-7140-94D7-71E0103F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7668F-DC2D-7140-94D7-71E0103FCF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7668F-DC2D-7140-94D7-71E0103FCF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5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3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4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3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9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0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7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1" y="2054649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9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87" indent="0">
              <a:buNone/>
              <a:defRPr sz="2200" b="1"/>
            </a:lvl2pPr>
            <a:lvl3pPr marL="1018774" indent="0">
              <a:buNone/>
              <a:defRPr sz="2000" b="1"/>
            </a:lvl3pPr>
            <a:lvl4pPr marL="1528163" indent="0">
              <a:buNone/>
              <a:defRPr sz="1800" b="1"/>
            </a:lvl4pPr>
            <a:lvl5pPr marL="2037550" indent="0">
              <a:buNone/>
              <a:defRPr sz="1800" b="1"/>
            </a:lvl5pPr>
            <a:lvl6pPr marL="2546937" indent="0">
              <a:buNone/>
              <a:defRPr sz="1800" b="1"/>
            </a:lvl6pPr>
            <a:lvl7pPr marL="3056324" indent="0">
              <a:buNone/>
              <a:defRPr sz="1800" b="1"/>
            </a:lvl7pPr>
            <a:lvl8pPr marL="3565711" indent="0">
              <a:buNone/>
              <a:defRPr sz="1800" b="1"/>
            </a:lvl8pPr>
            <a:lvl9pPr marL="40750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87" indent="0">
              <a:buNone/>
              <a:defRPr sz="2200" b="1"/>
            </a:lvl2pPr>
            <a:lvl3pPr marL="1018774" indent="0">
              <a:buNone/>
              <a:defRPr sz="2000" b="1"/>
            </a:lvl3pPr>
            <a:lvl4pPr marL="1528163" indent="0">
              <a:buNone/>
              <a:defRPr sz="1800" b="1"/>
            </a:lvl4pPr>
            <a:lvl5pPr marL="2037550" indent="0">
              <a:buNone/>
              <a:defRPr sz="1800" b="1"/>
            </a:lvl5pPr>
            <a:lvl6pPr marL="2546937" indent="0">
              <a:buNone/>
              <a:defRPr sz="1800" b="1"/>
            </a:lvl6pPr>
            <a:lvl7pPr marL="3056324" indent="0">
              <a:buNone/>
              <a:defRPr sz="1800" b="1"/>
            </a:lvl7pPr>
            <a:lvl8pPr marL="3565711" indent="0">
              <a:buNone/>
              <a:defRPr sz="1800" b="1"/>
            </a:lvl8pPr>
            <a:lvl9pPr marL="40750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1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7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1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387" indent="0">
              <a:buNone/>
              <a:defRPr sz="1300"/>
            </a:lvl2pPr>
            <a:lvl3pPr marL="1018774" indent="0">
              <a:buNone/>
              <a:defRPr sz="1100"/>
            </a:lvl3pPr>
            <a:lvl4pPr marL="1528163" indent="0">
              <a:buNone/>
              <a:defRPr sz="1000"/>
            </a:lvl4pPr>
            <a:lvl5pPr marL="2037550" indent="0">
              <a:buNone/>
              <a:defRPr sz="1000"/>
            </a:lvl5pPr>
            <a:lvl6pPr marL="2546937" indent="0">
              <a:buNone/>
              <a:defRPr sz="1000"/>
            </a:lvl6pPr>
            <a:lvl7pPr marL="3056324" indent="0">
              <a:buNone/>
              <a:defRPr sz="1000"/>
            </a:lvl7pPr>
            <a:lvl8pPr marL="3565711" indent="0">
              <a:buNone/>
              <a:defRPr sz="1000"/>
            </a:lvl8pPr>
            <a:lvl9pPr marL="40750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9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387" indent="0">
              <a:buNone/>
              <a:defRPr sz="3100"/>
            </a:lvl2pPr>
            <a:lvl3pPr marL="1018774" indent="0">
              <a:buNone/>
              <a:defRPr sz="2700"/>
            </a:lvl3pPr>
            <a:lvl4pPr marL="1528163" indent="0">
              <a:buNone/>
              <a:defRPr sz="2200"/>
            </a:lvl4pPr>
            <a:lvl5pPr marL="2037550" indent="0">
              <a:buNone/>
              <a:defRPr sz="2200"/>
            </a:lvl5pPr>
            <a:lvl6pPr marL="2546937" indent="0">
              <a:buNone/>
              <a:defRPr sz="2200"/>
            </a:lvl6pPr>
            <a:lvl7pPr marL="3056324" indent="0">
              <a:buNone/>
              <a:defRPr sz="2200"/>
            </a:lvl7pPr>
            <a:lvl8pPr marL="3565711" indent="0">
              <a:buNone/>
              <a:defRPr sz="2200"/>
            </a:lvl8pPr>
            <a:lvl9pPr marL="40750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387" indent="0">
              <a:buNone/>
              <a:defRPr sz="1300"/>
            </a:lvl2pPr>
            <a:lvl3pPr marL="1018774" indent="0">
              <a:buNone/>
              <a:defRPr sz="1100"/>
            </a:lvl3pPr>
            <a:lvl4pPr marL="1528163" indent="0">
              <a:buNone/>
              <a:defRPr sz="1000"/>
            </a:lvl4pPr>
            <a:lvl5pPr marL="2037550" indent="0">
              <a:buNone/>
              <a:defRPr sz="1000"/>
            </a:lvl5pPr>
            <a:lvl6pPr marL="2546937" indent="0">
              <a:buNone/>
              <a:defRPr sz="1000"/>
            </a:lvl6pPr>
            <a:lvl7pPr marL="3056324" indent="0">
              <a:buNone/>
              <a:defRPr sz="1000"/>
            </a:lvl7pPr>
            <a:lvl8pPr marL="3565711" indent="0">
              <a:buNone/>
              <a:defRPr sz="1000"/>
            </a:lvl8pPr>
            <a:lvl9pPr marL="40750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1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7CBC-67C0-B840-8CAB-4EE34012596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38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41" indent="-382041" algn="l" defTabSz="50938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55" indent="-318367" algn="l" defTabSz="509387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468" indent="-254694" algn="l" defTabSz="50938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56" indent="-254694" algn="l" defTabSz="509387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243" indent="-254694" algn="l" defTabSz="509387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630" indent="-254694" algn="l" defTabSz="5093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018" indent="-254694" algn="l" defTabSz="5093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405" indent="-254694" algn="l" defTabSz="5093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792" indent="-254694" algn="l" defTabSz="5093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87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74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163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550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937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324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711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098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zRA5zCA6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x-dMPXBl7yA&amp;t=20s" TargetMode="External"/><Relationship Id="rId4" Type="http://schemas.openxmlformats.org/officeDocument/2006/relationships/hyperlink" Target="https://www.youtube.com/watch?v=_XLY_XXBQW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Product/Growth-Mindset-Activities-and-Mindfulness-Journal-Bundle-Grades-1-8-4451792" TargetMode="External"/><Relationship Id="rId3" Type="http://schemas.openxmlformats.org/officeDocument/2006/relationships/hyperlink" Target="https://www.teacherspayteachers.com/Product/Worry-and-Anxiety-Coping-Skills-Workbook-3515127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10" Type="http://schemas.openxmlformats.org/officeDocument/2006/relationships/hyperlink" Target="https://www.teacherspayteachers.com/Store/Bricks-And-Border" TargetMode="External"/><Relationship Id="rId4" Type="http://schemas.openxmlformats.org/officeDocument/2006/relationships/hyperlink" Target="https://www.teacherspayteachers.com/Store/Carriestephensart" TargetMode="External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GeElj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mzn.to/2FB1xrV?fbclid=IwAR3gnHf7PQj8USdL1XoxqxIlv-_hGZ_TvEUMmDRAdm6Lagao4nNsLqEB7DE" TargetMode="External"/><Relationship Id="rId5" Type="http://schemas.openxmlformats.org/officeDocument/2006/relationships/hyperlink" Target="https://www.teacherspayteachers.com/Product/Social-Emotional-Learning-Brochures-for-Teens-4913020" TargetMode="External"/><Relationship Id="rId4" Type="http://schemas.openxmlformats.org/officeDocument/2006/relationships/hyperlink" Target="http://bit.ly/2JyDHP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760607-F1DE-9447-8007-5D442EA3D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D40CA4-8C62-E644-BC2C-183454345685}"/>
              </a:ext>
            </a:extLst>
          </p:cNvPr>
          <p:cNvSpPr/>
          <p:nvPr/>
        </p:nvSpPr>
        <p:spPr>
          <a:xfrm>
            <a:off x="644692" y="1563155"/>
            <a:ext cx="68219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Automatic Thoughts</a:t>
            </a:r>
          </a:p>
          <a:p>
            <a:r>
              <a:rPr lang="en-US" sz="1800" dirty="0">
                <a:hlinkClick r:id="rId3"/>
              </a:rPr>
              <a:t>https://www.youtube.com/watch?v=m2zRA5zCA6M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Stopping Negative Thoughts</a:t>
            </a:r>
          </a:p>
          <a:p>
            <a:r>
              <a:rPr lang="en-US" sz="1800" dirty="0">
                <a:hlinkClick r:id="rId4"/>
              </a:rPr>
              <a:t>https://www.youtube.com/watch?v=_XLY_XXBQWE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Negative thinking:</a:t>
            </a:r>
          </a:p>
          <a:p>
            <a:r>
              <a:rPr lang="en-US" sz="1800" dirty="0">
                <a:hlinkClick r:id="rId5"/>
              </a:rPr>
              <a:t>https://www.youtube.com/watch?v=x-dMPXBl7yA&amp;t=20s</a:t>
            </a: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A55CB1-722D-E646-8782-35738FB0665A}"/>
              </a:ext>
            </a:extLst>
          </p:cNvPr>
          <p:cNvSpPr/>
          <p:nvPr/>
        </p:nvSpPr>
        <p:spPr>
          <a:xfrm>
            <a:off x="5915526" y="4003473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/>
          </a:p>
          <a:p>
            <a:r>
              <a:rPr lang="en-US" sz="1800" b="1" dirty="0">
                <a:latin typeface="KG Sorry Not Sorry" panose="02000506000000020004" pitchFamily="2" charset="77"/>
              </a:rPr>
              <a:t>Directions for printing:</a:t>
            </a:r>
            <a:endParaRPr lang="en-US" sz="1400" b="1" dirty="0">
              <a:latin typeface="KG Sorry Not Sorry" panose="02000506000000020004" pitchFamily="2" charset="77"/>
            </a:endParaRPr>
          </a:p>
          <a:p>
            <a:r>
              <a:rPr lang="en-US" sz="1600" dirty="0">
                <a:latin typeface="KG First Time In Forever" panose="02000506000000020003" pitchFamily="2" charset="77"/>
              </a:rPr>
              <a:t>Delete pages you don’t need or want.</a:t>
            </a:r>
          </a:p>
          <a:p>
            <a:r>
              <a:rPr lang="en-US" sz="1600" dirty="0">
                <a:latin typeface="KG First Time In Forever" panose="02000506000000020003" pitchFamily="2" charset="77"/>
              </a:rPr>
              <a:t>Add a text box anywhere to add your name or message.</a:t>
            </a:r>
          </a:p>
          <a:p>
            <a:r>
              <a:rPr lang="en-US" sz="1600" dirty="0">
                <a:latin typeface="KG First Time In Forever" panose="02000506000000020003" pitchFamily="2" charset="77"/>
              </a:rPr>
              <a:t>(Hack: add a white shape box over any text you want to delete. Works like white-out.  Then add a text box or image over that shape.)</a:t>
            </a:r>
          </a:p>
          <a:p>
            <a:r>
              <a:rPr lang="en-US" sz="1600" dirty="0">
                <a:latin typeface="KG First Time In Forever" panose="02000506000000020003" pitchFamily="2" charset="77"/>
              </a:rPr>
              <a:t>Export or save file as a pdf.</a:t>
            </a:r>
          </a:p>
          <a:p>
            <a:r>
              <a:rPr lang="en-US" sz="1600" dirty="0">
                <a:latin typeface="KG First Time In Forever" panose="02000506000000020003" pitchFamily="2" charset="77"/>
              </a:rPr>
              <a:t>Print double sided and fold. </a:t>
            </a:r>
          </a:p>
        </p:txBody>
      </p:sp>
    </p:spTree>
    <p:extLst>
      <p:ext uri="{BB962C8B-B14F-4D97-AF65-F5344CB8AC3E}">
        <p14:creationId xmlns:p14="http://schemas.microsoft.com/office/powerpoint/2010/main" val="9285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F3855-EBE2-7942-8DD6-326DAF9F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7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E1C3E9-0683-814C-BE2D-4E38B392B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3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6CC6C7-C657-C94A-87B9-ED09D48DC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3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998374-CE68-F94A-B0BB-64CF996D4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8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720ED5-CACB-4B47-ABE8-F905BC1E8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0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9" y="114300"/>
            <a:ext cx="5830956" cy="754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8496" y="62345"/>
            <a:ext cx="3254188" cy="33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3" dirty="0">
                <a:latin typeface="AGSorryNotSorry Medium" panose="02000603000000000000" pitchFamily="2" charset="0"/>
                <a:ea typeface="AGSorryNotSorry Medium" panose="02000603000000000000" pitchFamily="2" charset="0"/>
                <a:cs typeface="AGBasicChick Medium" charset="0"/>
              </a:rPr>
              <a:t>You might also like: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0627B8-69CF-334A-90CB-6EA6290F51A1}"/>
              </a:ext>
            </a:extLst>
          </p:cNvPr>
          <p:cNvSpPr txBox="1"/>
          <p:nvPr/>
        </p:nvSpPr>
        <p:spPr>
          <a:xfrm>
            <a:off x="6059496" y="538299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https://www.teacherspayteachers.com/Product/Worry-and-Anxiety-Coping-Skills-Workbook-3515127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AA497B-11B7-F944-8C2E-34EACD12ADF4}"/>
              </a:ext>
            </a:extLst>
          </p:cNvPr>
          <p:cNvSpPr txBox="1"/>
          <p:nvPr/>
        </p:nvSpPr>
        <p:spPr>
          <a:xfrm>
            <a:off x="6694481" y="5932085"/>
            <a:ext cx="3059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GSorryNotSorry Medium" panose="02000603000000000000" pitchFamily="2" charset="0"/>
                <a:ea typeface="AGSorryNotSorry Medium" panose="02000603000000000000" pitchFamily="2" charset="0"/>
                <a:cs typeface="AGBasicChick Medium" charset="0"/>
              </a:rPr>
              <a:t>Carrie Stephens Art!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3517E-5143-A547-8C6B-9F9C1A3E4C5A}"/>
              </a:ext>
            </a:extLst>
          </p:cNvPr>
          <p:cNvSpPr/>
          <p:nvPr/>
        </p:nvSpPr>
        <p:spPr>
          <a:xfrm>
            <a:off x="6764413" y="6297477"/>
            <a:ext cx="291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https://www.teacherspayteachers.com/Store/Carriestephensart</a:t>
            </a:r>
            <a:endParaRPr lang="en-US" sz="1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E20E66-855B-B248-942E-7456C5DDF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264" y="5975662"/>
            <a:ext cx="669085" cy="669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F87861-EBAF-834F-83A4-7C7825C3D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150" y="3157510"/>
            <a:ext cx="2231068" cy="2231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2464B2-5754-0743-8990-5D20D9C3C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4738" y="393654"/>
            <a:ext cx="2225504" cy="22184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2F4C07-8CE9-AF4D-885F-42EA5CF53A03}"/>
              </a:ext>
            </a:extLst>
          </p:cNvPr>
          <p:cNvSpPr/>
          <p:nvPr/>
        </p:nvSpPr>
        <p:spPr>
          <a:xfrm>
            <a:off x="6304810" y="2616095"/>
            <a:ext cx="3095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8"/>
              </a:rPr>
              <a:t>https://www.teacherspayteachers.com/Product/Growth-Mindset-Activities-and-Mindfulness-Journal-Bundle-Grades-1-8-4451792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CF4B9-06BC-8242-B8D9-35BF74AE43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7392" y="6837307"/>
            <a:ext cx="674717" cy="6747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CA0774-8B2D-D040-B4A8-A668E6085FE8}"/>
              </a:ext>
            </a:extLst>
          </p:cNvPr>
          <p:cNvSpPr/>
          <p:nvPr/>
        </p:nvSpPr>
        <p:spPr>
          <a:xfrm>
            <a:off x="6790627" y="6974610"/>
            <a:ext cx="2963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10"/>
              </a:rPr>
              <a:t>https://www.teacherspayteachers.com/Store/Bricks-And-Border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552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C08BA-15ED-2246-9D8B-3BDBBB29E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0A0C3D3-7461-504B-A2BB-08E4EE5514A3}"/>
              </a:ext>
            </a:extLst>
          </p:cNvPr>
          <p:cNvSpPr txBox="1"/>
          <p:nvPr/>
        </p:nvSpPr>
        <p:spPr>
          <a:xfrm>
            <a:off x="304867" y="6340298"/>
            <a:ext cx="43647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G Sorry Not Sorry" panose="02000506000000020004" pitchFamily="2" charset="77"/>
              </a:rPr>
              <a:t>K-2:</a:t>
            </a:r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http://bit.ly/2GeEljs</a:t>
            </a:r>
            <a:endParaRPr lang="en-US" sz="1600" dirty="0"/>
          </a:p>
          <a:p>
            <a:endParaRPr lang="en-US" sz="800" dirty="0"/>
          </a:p>
          <a:p>
            <a:r>
              <a:rPr lang="en-US" sz="1600" b="1" dirty="0">
                <a:latin typeface="KG Sorry Not Sorry" panose="02000506000000020004" pitchFamily="2" charset="77"/>
              </a:rPr>
              <a:t>3</a:t>
            </a:r>
            <a:r>
              <a:rPr lang="en-US" sz="1600" b="1" baseline="30000" dirty="0">
                <a:latin typeface="KG Sorry Not Sorry" panose="02000506000000020004" pitchFamily="2" charset="77"/>
              </a:rPr>
              <a:t>rd</a:t>
            </a:r>
            <a:r>
              <a:rPr lang="en-US" sz="1600" b="1" dirty="0">
                <a:latin typeface="KG Sorry Not Sorry" panose="02000506000000020004" pitchFamily="2" charset="77"/>
              </a:rPr>
              <a:t> – 8</a:t>
            </a:r>
            <a:r>
              <a:rPr lang="en-US" sz="1600" b="1" baseline="30000" dirty="0">
                <a:latin typeface="KG Sorry Not Sorry" panose="02000506000000020004" pitchFamily="2" charset="77"/>
              </a:rPr>
              <a:t>th</a:t>
            </a:r>
            <a:r>
              <a:rPr lang="en-US" sz="1600" b="1" dirty="0">
                <a:latin typeface="KG Sorry Not Sorry" panose="02000506000000020004" pitchFamily="2" charset="77"/>
              </a:rPr>
              <a:t>: </a:t>
            </a:r>
            <a:r>
              <a:rPr lang="en-US" sz="1600" dirty="0">
                <a:hlinkClick r:id="rId4"/>
              </a:rPr>
              <a:t>http://bit.ly/2JyDHPZ</a:t>
            </a:r>
            <a:endParaRPr lang="en-US" sz="1600" dirty="0"/>
          </a:p>
          <a:p>
            <a:endParaRPr lang="en-US" sz="800" dirty="0"/>
          </a:p>
          <a:p>
            <a:r>
              <a:rPr lang="en-US" sz="1600" dirty="0"/>
              <a:t>Teens / high school: </a:t>
            </a:r>
          </a:p>
          <a:p>
            <a:r>
              <a:rPr lang="en-US" sz="900" dirty="0">
                <a:hlinkClick r:id="rId5"/>
              </a:rPr>
              <a:t>https://www.teacherspayteachers.com/Product/Social-Emotional-Learning-Brochures-for-Teens-4913020</a:t>
            </a:r>
            <a:endParaRPr lang="en-US" sz="900" dirty="0"/>
          </a:p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11473D-2C58-7540-9385-B98712639FD1}"/>
              </a:ext>
            </a:extLst>
          </p:cNvPr>
          <p:cNvSpPr txBox="1"/>
          <p:nvPr/>
        </p:nvSpPr>
        <p:spPr>
          <a:xfrm>
            <a:off x="5633274" y="6470910"/>
            <a:ext cx="4186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G Sorry Not Sorry" panose="02000506000000020004" pitchFamily="2" charset="77"/>
              </a:rPr>
              <a:t>Storage for your brochures:</a:t>
            </a:r>
          </a:p>
          <a:p>
            <a:pPr algn="ctr" fontAlgn="ctr"/>
            <a:endParaRPr lang="en-US" sz="1600" b="1" dirty="0">
              <a:latin typeface="KG First Time In Forever" panose="02000506000000020003" pitchFamily="2" charset="77"/>
            </a:endParaRPr>
          </a:p>
          <a:p>
            <a:pPr algn="ctr" fontAlgn="ctr"/>
            <a:r>
              <a:rPr lang="en-US" sz="1600" dirty="0"/>
              <a:t> </a:t>
            </a:r>
            <a:r>
              <a:rPr lang="en-US" sz="1800" dirty="0">
                <a:hlinkClick r:id="rId6"/>
              </a:rPr>
              <a:t>https://amzn.to/2FB1xrV</a:t>
            </a:r>
            <a:endParaRPr lang="en-US" sz="1800" b="1" dirty="0">
              <a:latin typeface="KG First Time In Forever" panose="02000506000000020003" pitchFamily="2" charset="77"/>
            </a:endParaRPr>
          </a:p>
          <a:p>
            <a:endParaRPr lang="en-US" sz="1600" b="1" dirty="0">
              <a:latin typeface="KG First Time In Forever" panose="02000506000000020003" pitchFamily="2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1385F9D482D54D944AF5F9A59BA8AD" ma:contentTypeVersion="12" ma:contentTypeDescription="Create a new document." ma:contentTypeScope="" ma:versionID="b2a6f937a4cce531cd9d9955a6c932bd">
  <xsd:schema xmlns:xsd="http://www.w3.org/2001/XMLSchema" xmlns:xs="http://www.w3.org/2001/XMLSchema" xmlns:p="http://schemas.microsoft.com/office/2006/metadata/properties" xmlns:ns3="fe04c904-051b-41b0-8113-c527d90a16fb" xmlns:ns4="bbef9e20-036e-49a0-bc7f-ac97c8fef1c9" targetNamespace="http://schemas.microsoft.com/office/2006/metadata/properties" ma:root="true" ma:fieldsID="d9c2bfbab27b8cc3df1046ffc855c456" ns3:_="" ns4:_="">
    <xsd:import namespace="fe04c904-051b-41b0-8113-c527d90a16fb"/>
    <xsd:import namespace="bbef9e20-036e-49a0-bc7f-ac97c8fef1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4c904-051b-41b0-8113-c527d90a16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f9e20-036e-49a0-bc7f-ac97c8fef1c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7B0E06-9200-44AD-A8FC-7E3A3EBB49CD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bbef9e20-036e-49a0-bc7f-ac97c8fef1c9"/>
    <ds:schemaRef ds:uri="http://schemas.openxmlformats.org/package/2006/metadata/core-properties"/>
    <ds:schemaRef ds:uri="fe04c904-051b-41b0-8113-c527d90a16fb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FC86C2-E92C-4ABE-8E2D-8862FB2F2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2AB581-398C-4240-8182-07A75F33B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04c904-051b-41b0-8113-c527d90a16fb"/>
    <ds:schemaRef ds:uri="bbef9e20-036e-49a0-bc7f-ac97c8fef1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34957</TotalTime>
  <Words>218</Words>
  <Application>Microsoft Office PowerPoint</Application>
  <PresentationFormat>Custom</PresentationFormat>
  <Paragraphs>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AGSorryNotSorry Medium</vt:lpstr>
      <vt:lpstr>Arial</vt:lpstr>
      <vt:lpstr>Calibri</vt:lpstr>
      <vt:lpstr>KG First Time In Forever</vt:lpstr>
      <vt:lpstr>KG Sorry Not Sorry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UtahRoots</Company>
  <LinksUpToDate>false</LinksUpToDate>
  <SharedDoc>false</SharedDoc>
  <HyperlinkBase>https://www.teacherspayteachers.com/Store/Utahroots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Tabbed Booklet Template</dc:subject>
  <dc:creator>Jill Christensen</dc:creator>
  <cp:keywords>tabbed booklet template</cp:keywords>
  <dc:description/>
  <cp:lastModifiedBy>Cari Fifield</cp:lastModifiedBy>
  <cp:revision>388</cp:revision>
  <cp:lastPrinted>2018-08-19T02:28:11Z</cp:lastPrinted>
  <dcterms:created xsi:type="dcterms:W3CDTF">2016-08-15T18:02:44Z</dcterms:created>
  <dcterms:modified xsi:type="dcterms:W3CDTF">2020-03-16T16:41:40Z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0x010100011385F9D482D54D944AF5F9A59BA8AD</vt:lpwstr>
  </property>
</Properties>
</file>